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57" r:id="rId6"/>
    <p:sldId id="262" r:id="rId7"/>
    <p:sldId id="263" r:id="rId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EABB6-C9C6-4ACB-9D29-08543705050D}" type="datetimeFigureOut">
              <a:rPr lang="th-TH" smtClean="0"/>
              <a:t>07/12/54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2C6FE-3872-4153-AEBC-8DB497EAF310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รายงานการวิจัยในชั้นเรียน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323528" y="3140968"/>
            <a:ext cx="8424936" cy="3505944"/>
          </a:xfrm>
        </p:spPr>
        <p:txBody>
          <a:bodyPr>
            <a:normAutofit/>
          </a:bodyPr>
          <a:lstStyle/>
          <a:p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ศึกษาการมอบหมายงานจัดทำสื่อวีดีทัศน์แบบกำหนดพื้นที่ทำงาน</a:t>
            </a:r>
            <a:b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ในรายวิชาเทคโนโลยีสารสนเทศและการสืบค้นข้อมูลเบื้องต้น (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COMP 100)</a:t>
            </a:r>
          </a:p>
          <a:p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โดย ผศ.บุรินทร์ รุจจนพันธุ์</a:t>
            </a:r>
          </a:p>
          <a:p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ภาคการศึกษาที่ 1 ประจำปีการศึกษา 2554 </a:t>
            </a:r>
          </a:p>
          <a:p>
            <a:r>
              <a:rPr lang="th-TH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มหาวิทยาลัยเนชั่น</a:t>
            </a:r>
            <a:endParaRPr lang="th-TH" sz="2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วัตถุประสงค์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1. เพื่อศึกษาผลการมอบหมายงานกลุ่มในการจัดทำสื่อวีดีทัศน์แบบกำหนดพื้นที่ทำงาน ประกอบการสอนการใช้โปรแกรม </a:t>
            </a:r>
            <a:r>
              <a:rPr lang="en-US" sz="3600" dirty="0" err="1" smtClean="0">
                <a:latin typeface="TH SarabunPSK" pitchFamily="34" charset="-34"/>
                <a:cs typeface="TH SarabunPSK" pitchFamily="34" charset="-34"/>
              </a:rPr>
              <a:t>Powerpoint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ที่มีต่อผลสัมฤทธิ์ผลทางการเรียน</a:t>
            </a:r>
          </a:p>
          <a:p>
            <a:pPr>
              <a:buNone/>
            </a:pP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2. เพื่อสนับสนุนให้นักศึกษามีความเข้าใจในการใช้ระบบ</a:t>
            </a:r>
            <a:r>
              <a:rPr lang="th-TH" sz="3600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>นิ่งเป็นเครื่องมือส่งเสริมการเรียนรู้</a:t>
            </a:r>
          </a:p>
          <a:p>
            <a:endParaRPr lang="th-TH" sz="3600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สมมติฐานการวิจัย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95536" y="1340769"/>
            <a:ext cx="8229600" cy="2736304"/>
          </a:xfrm>
        </p:spPr>
        <p:txBody>
          <a:bodyPr>
            <a:normAutofit/>
          </a:bodyPr>
          <a:lstStyle/>
          <a:p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การมอบหมายงานกลุ่มในการจัดทำสื่อวีดีทัศน์แบบกำหนดพื้นที่ทำงาน และสนับสนุนการใช้งานระบบ</a:t>
            </a:r>
            <a:r>
              <a:rPr lang="th-TH" sz="4000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นิ่งเพื่อเสริมการเรียนรู้ในชั้นเรียน ทำให้ทราบว่านักศึกษามีความพึงพอใจพื้นทำงานใดมากกว่ากัน</a:t>
            </a:r>
          </a:p>
          <a:p>
            <a:endParaRPr lang="th-TH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ชื่อเรื่อง 1"/>
          <p:cNvSpPr txBox="1">
            <a:spLocks/>
          </p:cNvSpPr>
          <p:nvPr/>
        </p:nvSpPr>
        <p:spPr>
          <a:xfrm>
            <a:off x="611560" y="41490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กลุ่มตัวอย่างที่ใช้ในการวิจัย</a:t>
            </a:r>
            <a:endParaRPr kumimoji="0" lang="th-TH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5" name="ตัวยึดเนื้อหา 2"/>
          <p:cNvSpPr txBox="1">
            <a:spLocks/>
          </p:cNvSpPr>
          <p:nvPr/>
        </p:nvSpPr>
        <p:spPr>
          <a:xfrm>
            <a:off x="457200" y="5085184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h-TH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นักศึกษาในรายวิชาเทคโนโลยีสารสนเทศและการสืบค้นเบื้องต้น (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COMP 100) </a:t>
            </a:r>
            <a:r>
              <a:rPr kumimoji="0" lang="th-TH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จำนวน 50 คน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เครื่องมือที่ใช้ในการวิจัย 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แนวทางการมอบหมายงานกลุ่ม </a:t>
            </a:r>
          </a:p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แผนการสอน (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Course Syllabus)</a:t>
            </a:r>
          </a:p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กระดานเสวนา แลกเปลี่ยนเรียนรู้ผ่านระบบ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นิ่ง</a:t>
            </a:r>
          </a:p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แบบสอบถามหลังเรียน ผ่านระบบ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นิ่ง</a:t>
            </a:r>
          </a:p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กระดานเสวนา ด้วย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facebook.com</a:t>
            </a:r>
          </a:p>
          <a:p>
            <a:pPr marL="514350" indent="-514350">
              <a:buFont typeface="+mj-lt"/>
              <a:buAutoNum type="arabicPeriod"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แหล่งเผยแพร่สื่อวีดีทัศน์ ด้วย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youtube.com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และ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facebook.com</a:t>
            </a:r>
          </a:p>
          <a:p>
            <a:pPr marL="514350" indent="-514350">
              <a:buFont typeface="+mj-lt"/>
              <a:buAutoNum type="arabicPeriod"/>
            </a:pP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ผลการวิจัย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	ตอนที่ 1 ผลประเมินความพึงพอใจหลังนำเสนอในภาพรวม</a:t>
            </a:r>
          </a:p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	ตอนที่ 2 ผลประเมินความพึงพอใจหลังนำเสนอกลุ่มพื้นที่นอกมหาวิทยาลัย</a:t>
            </a:r>
          </a:p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	ตอนที่ 3 ผลประเมินความพึงพอใจหลังนำเสนอกลุ่มพื้นที่ในมหาวิทยาลัย</a:t>
            </a:r>
          </a:p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	ตอนที่ 4 ผลวิเคราะห์ผลสัมฤทธิ์ทางการเรียนหลังสอบ</a:t>
            </a:r>
          </a:p>
          <a:p>
            <a:pPr>
              <a:buNone/>
            </a:pP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อภิปรายผล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การมอบหมายงานกลุ่มให้ทำงานนอกมหาวิทยาลัย จะส่งผลให้นักศึกษามีความพึงพอใจต่อการจัดการเรียนการสอนสูงกว่า การมอบหมายงานกลุ่มให้ทำงานในมหาวิทยาลัย </a:t>
            </a: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การมอบหมายงานกลุ่มไม่มีอิทธิพลต่อระดับผลการเรียนของนักศึกษา</a:t>
            </a: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นักศึกษามีความพึงพอใจต่อการใช้งานระบบ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นิ่ง เพราะทำให้นักศึกษาเข้ามาติดตามคะแนนการส่งงาน อาจารย์ใช้เป็นแหล่งอ้างอิงในการติดตามการทำงานของนักศึกษา และตามนักศึกษาให้มาส่งงานที่ยังค้างได้</a:t>
            </a: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นักศึกษาส่ง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งานคลิ๊ปวี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ดีโอผ่าน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facebook.com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 และใช้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 youtube.com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ทำให้นักศึกษาเข้าใจ และพึงพอใจในการเผยแพร่ผลงานผ่านเว็บไซต์เครือข่ายสังคม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ข้อเสนอแนะ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1. การกำหนดกลุ่มตัวอย่างที่มีความแตกต่างกันของสาขาวิชา อาจทำให้ผลประเมินไม่น่าเชื่อถือเท่าที่ควร และกลุ่มตัวอย่างควรมีขนาดประชากรใกล้เคียงกัน เพราะตัวอย่างครั้งนี้กลุ่มแรกมี 14 คน แต่กลุ่มที่สองมีถึง 36 คน</a:t>
            </a:r>
          </a:p>
          <a:p>
            <a:pPr>
              <a:buNone/>
            </a:pP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2. ในส่วนของรายงานผลการวิจัยขาดผลการศึกษาการใช้งานระบบ</a:t>
            </a:r>
            <a:r>
              <a:rPr lang="th-TH" dirty="0" err="1" smtClean="0">
                <a:latin typeface="TH SarabunPSK" pitchFamily="34" charset="-34"/>
                <a:cs typeface="TH SarabunPSK" pitchFamily="34" charset="-34"/>
              </a:rPr>
              <a:t>อีเลิน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นิ่ง และการใช้งานเครือข่ายสังคม แม้มีการนำมาใช้เป็นเครื่องมือประกอบการจัดการเรียนการสอน และการสื่อสารอย่างชัดเจน แต่ขาดการประเมินผล และสรุปผลเชิงสถิติอย่างเป็นรูปธรรม</a:t>
            </a:r>
          </a:p>
          <a:p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405</Words>
  <Application>Microsoft Office PowerPoint</Application>
  <PresentationFormat>นำเสนอทางหน้าจอ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7</vt:i4>
      </vt:variant>
    </vt:vector>
  </HeadingPairs>
  <TitlesOfParts>
    <vt:vector size="8" baseType="lpstr">
      <vt:lpstr>ชุดรูปแบบของ Office</vt:lpstr>
      <vt:lpstr>รายงานการวิจัยในชั้นเรียน</vt:lpstr>
      <vt:lpstr>วัตถุประสงค์</vt:lpstr>
      <vt:lpstr>สมมติฐานการวิจัย</vt:lpstr>
      <vt:lpstr>เครื่องมือที่ใช้ในการวิจัย </vt:lpstr>
      <vt:lpstr>ผลการวิจัย</vt:lpstr>
      <vt:lpstr>อภิปรายผล</vt:lpstr>
      <vt:lpstr>ข้อเสนอแนะ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รายงานการวิจัยในชั้นเรียน</dc:title>
  <dc:creator>Compaq</dc:creator>
  <cp:lastModifiedBy>Compaq</cp:lastModifiedBy>
  <cp:revision>4</cp:revision>
  <dcterms:created xsi:type="dcterms:W3CDTF">2011-12-07T04:46:19Z</dcterms:created>
  <dcterms:modified xsi:type="dcterms:W3CDTF">2011-12-07T05:09:01Z</dcterms:modified>
</cp:coreProperties>
</file>